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8" r:id="rId5"/>
    <p:sldId id="261" r:id="rId6"/>
    <p:sldId id="270" r:id="rId7"/>
    <p:sldId id="263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0C5E1-C364-4F38-A7E8-A2B548F5A23F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D8731-DC9A-4567-BBC1-35FC689413D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5946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2866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1290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860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3136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1118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9724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9134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DEB8-C70A-43D1-A913-C878935779B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3F5F-2B9A-402F-9862-F6855036CD8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DEB8-C70A-43D1-A913-C878935779B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3F5F-2B9A-402F-9862-F6855036CD8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DEB8-C70A-43D1-A913-C878935779B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3F5F-2B9A-402F-9862-F6855036CD8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DEB8-C70A-43D1-A913-C878935779B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3F5F-2B9A-402F-9862-F6855036CD8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DEB8-C70A-43D1-A913-C878935779B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3F5F-2B9A-402F-9862-F6855036CD8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DEB8-C70A-43D1-A913-C878935779B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3F5F-2B9A-402F-9862-F6855036CD8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DEB8-C70A-43D1-A913-C878935779B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3F5F-2B9A-402F-9862-F6855036CD8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DEB8-C70A-43D1-A913-C878935779B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3F5F-2B9A-402F-9862-F6855036CD8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DEB8-C70A-43D1-A913-C878935779B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3F5F-2B9A-402F-9862-F6855036CD8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DEB8-C70A-43D1-A913-C878935779B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3F5F-2B9A-402F-9862-F6855036CD8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DEB8-C70A-43D1-A913-C878935779B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3F5F-2B9A-402F-9862-F6855036CD8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4DEB8-C70A-43D1-A913-C878935779B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23F5F-2B9A-402F-9862-F6855036CD82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Show Us Your Kindness</a:t>
            </a:r>
            <a:r>
              <a:rPr lang="en-US" sz="4500" b="1" dirty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lang="en-US" sz="45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and </a:t>
            </a:r>
            <a:r>
              <a:rPr lang="en-US" sz="45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Based on Psalm 85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3290410"/>
            <a:ext cx="8189540" cy="150674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Show us your kindness and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Your kindness and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Come and set us free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Show Us Your Kindness</a:t>
            </a:r>
            <a:r>
              <a:rPr lang="en-US" sz="4500" b="1" dirty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lang="en-US" sz="45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and </a:t>
            </a:r>
            <a:r>
              <a:rPr lang="en-US" sz="45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Based on Psalm 85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74894"/>
            <a:ext cx="8174360" cy="19082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God, I hear what you say,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 have promised peace.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Your people know that your help is near,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 will set us free.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675629"/>
            <a:ext cx="8189540" cy="150674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Show us your kindness and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Your kindness and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Come and set us free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2202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418116"/>
            <a:ext cx="8083624" cy="202176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Kindness and love now are one,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Justice and peace hand in hand.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Faithfulness reaches up from the earth,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And justice through our land</a:t>
            </a: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.</a:t>
            </a: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675629"/>
            <a:ext cx="8189540" cy="150674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Show us your kindness and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Your kindness and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Come and set us free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417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54120"/>
            <a:ext cx="8155632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God will bless our land,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Rich harvests near and far.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Justice marches leading the way,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And we shall follow the path.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3290410"/>
            <a:ext cx="8189540" cy="150674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Show us your kindness and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Your kindness and love,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Come and set us free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US" sz="28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Show Us Your Kindness</a:t>
            </a:r>
            <a:r>
              <a:rPr lang="en-US" sz="4500" b="1" dirty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lang="en-US" sz="45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and </a:t>
            </a:r>
            <a:r>
              <a:rPr lang="en-US" sz="4500" b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Love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Based on Psalm 85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058253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189</Words>
  <Application>Microsoft Office PowerPoint</Application>
  <PresentationFormat>On-screen Show (4:3)</PresentationFormat>
  <Paragraphs>37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2015-08-09T07:02:54Z</dcterms:created>
  <dcterms:modified xsi:type="dcterms:W3CDTF">2016-02-04T06:11:43Z</dcterms:modified>
</cp:coreProperties>
</file>